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84" r:id="rId1"/>
  </p:sldMasterIdLst>
  <p:notesMasterIdLst>
    <p:notesMasterId r:id="rId2"/>
  </p:notesMasterIdLst>
  <p:sldIdLst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57" r:id="rId19"/>
    <p:sldId id="346" r:id="rId20"/>
    <p:sldId id="347" r:id="rId21"/>
    <p:sldId id="348" r:id="rId22"/>
    <p:sldId id="351" r:id="rId23"/>
    <p:sldId id="350" r:id="rId24"/>
    <p:sldId id="359" r:id="rId25"/>
    <p:sldId id="352" r:id="rId26"/>
    <p:sldId id="361" r:id="rId27"/>
    <p:sldId id="363" r:id="rId28"/>
    <p:sldId id="362" r:id="rId29"/>
    <p:sldId id="364" r:id="rId30"/>
    <p:sldId id="353" r:id="rId31"/>
    <p:sldId id="354" r:id="rId32"/>
    <p:sldId id="355" r:id="rId33"/>
    <p:sldId id="365" r:id="rId34"/>
    <p:sldId id="356" r:id="rId35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tableStyles" Target="tableStyles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2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3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4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8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49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1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5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6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2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4" descr="A person working on laptop"/>
          <p:cNvPicPr>
            <a:picLocks/>
          </p:cNvPicPr>
          <p:nvPr/>
        </p:nvPicPr>
        <p:blipFill>
          <a:blip xmlns:r="http://schemas.openxmlformats.org/officeDocument/2006/relationships" r:embed="rId1"/>
          <a:srcRect l="9874" r="9874"/>
          <a:stretch>
            <a:fillRect/>
          </a:stretch>
        </p:blipFill>
        <p:spPr>
          <a:xfrm>
            <a:off x="-125549" y="-117536"/>
            <a:ext cx="9520887" cy="6975536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cover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390405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01985" y="2293813"/>
            <a:ext cx="8754001" cy="3422891"/>
          </a:xfrm>
          <a:prstGeom prst="rect"/>
        </p:spPr>
      </p:pic>
      <p:sp>
        <p:nvSpPr>
          <p:cNvPr id="1048588" name=""/>
          <p:cNvSpPr txBox="1"/>
          <p:nvPr/>
        </p:nvSpPr>
        <p:spPr>
          <a:xfrm>
            <a:off x="326539" y="1084811"/>
            <a:ext cx="8729446" cy="1767841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</a:rPr>
              <a:t>It is a source-available cross platform document oriented database program.
</a:t>
            </a:r>
            <a:endParaRPr b="1" sz="2800" lang="en-US">
              <a:solidFill>
                <a:srgbClr val="000000"/>
              </a:solidFill>
            </a:endParaRPr>
          </a:p>
        </p:txBody>
      </p:sp>
      <p:sp>
        <p:nvSpPr>
          <p:cNvPr id="1048589" name=""/>
          <p:cNvSpPr txBox="1"/>
          <p:nvPr/>
        </p:nvSpPr>
        <p:spPr>
          <a:xfrm>
            <a:off x="2367067" y="155170"/>
            <a:ext cx="5068816" cy="5105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</a:rPr>
              <a:t>MongoDB Installation:</a:t>
            </a:r>
            <a:endParaRPr b="1"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31668" y="439417"/>
            <a:ext cx="8247780" cy="659553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extLst>
          <p:ext uri="http://mobile.wps.com/transition/2016/1">
            <p:transition val="wps_twist_l_1500"/>
          </p:ext>
        </p:extLst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128;p3"/>
          <p:cNvSpPr txBox="1"/>
          <p:nvPr/>
        </p:nvSpPr>
        <p:spPr>
          <a:xfrm>
            <a:off x="527771" y="1852293"/>
            <a:ext cx="8302770" cy="4872522"/>
          </a:xfrm>
          <a:prstGeom prst="rect"/>
          <a:noFill/>
          <a:ln>
            <a:noFill/>
          </a:ln>
        </p:spPr>
        <p:txBody>
          <a:bodyPr anchor="t" anchorCtr="0" bIns="45700" lIns="0" rIns="0" spcFirstLastPara="1" tIns="45700" wrap="square">
            <a:normAutofit/>
          </a:bodyPr>
          <a:lstStyle>
            <a:lvl1pPr algn="l" indent="-342900" marL="457200" marR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80A7BA"/>
              </a:buClr>
              <a:buSzPts val="1800"/>
              <a:buFont typeface="Calibri"/>
              <a:buChar char=" "/>
              <a:defRPr b="0" cap="none" sz="20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algn="l" indent="-342900" marL="914400" marR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b="0" cap="none" sz="18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algn="l" indent="-342900" marL="1371600" marR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b="0" cap="none" sz="14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algn="l" indent="-342900" marL="1828800" marR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b="0" cap="none" sz="14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algn="l" indent="-342900" marL="2286000" marR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b="0" cap="none" sz="14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algn="l" indent="-342900" marL="2743200" marR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0A7BA"/>
              </a:buClr>
              <a:buSzPts val="1800"/>
              <a:buFont typeface="Calibri"/>
              <a:buChar char="◦"/>
              <a:defRPr b="0" cap="none" sz="14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algn="l" indent="-342900" marL="3200400" marR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0A7BA"/>
              </a:buClr>
              <a:buSzPts val="1800"/>
              <a:buFont typeface="Calibri"/>
              <a:buChar char="◦"/>
              <a:defRPr b="0" cap="none" sz="14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algn="l" indent="-342900" marL="3657600" marR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0A7BA"/>
              </a:buClr>
              <a:buSzPts val="1800"/>
              <a:buFont typeface="Calibri"/>
              <a:buChar char="◦"/>
              <a:defRPr b="0" cap="none" sz="14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algn="l" indent="-342900" marL="4114800" marR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80A7BA"/>
              </a:buClr>
              <a:buSzPts val="1800"/>
              <a:buFont typeface="Calibri"/>
              <a:buChar char="◦"/>
              <a:defRPr b="0" cap="none" sz="14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algn="l" indent="-127000" lvl="0" marL="9144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0" lang="en-GB">
                <a:latin typeface="Arial"/>
              </a:rPr>
              <a:t>          MongoDB is a non-relational document database that provides support for JSON like storage.</a:t>
            </a:r>
            <a:endParaRPr b="0" lang="en-GB">
              <a:latin typeface="Arial"/>
            </a:endParaRPr>
          </a:p>
          <a:p>
            <a:pPr algn="l" indent="-12700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0" lang="en-GB">
                <a:latin typeface="Arial"/>
              </a:rPr>
              <a:t>          The MongoDB database has a flexible data model that enables you to store unstructured data, and it provides fill indexing support , and replication with rich and intuitive APIs.</a:t>
            </a:r>
            <a:endParaRPr b="0" lang="en-GB">
              <a:latin typeface="Arial"/>
            </a:endParaRPr>
          </a:p>
          <a:p>
            <a:pPr algn="l" indent="-12700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GB">
                <a:latin typeface="Arial"/>
              </a:rPr>
              <a:t> MongoDB commands:</a:t>
            </a:r>
            <a:endParaRPr b="1" lang="en-GB">
              <a:latin typeface="Arial"/>
            </a:endParaRPr>
          </a:p>
          <a:p>
            <a:pPr algn="l" indent="-12700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n-GB">
                <a:latin typeface="Arial"/>
              </a:rPr>
              <a:t>With RDBMS we have Databases, Tables ,rows and columns, But in NoSQL databases, such as MongoDB, data stored in BSON(a binary version of JSON).They are stored in structures called collections. </a:t>
            </a:r>
            <a:endParaRPr b="1" lang="en-GB">
              <a:latin typeface="Arial"/>
            </a:endParaRPr>
          </a:p>
          <a:p>
            <a:pPr algn="l" indent="0" lvl="0" marL="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b="1"/>
              <a:t/>
            </a:r>
            <a:endParaRPr b="1"/>
          </a:p>
          <a:p>
            <a:pPr algn="l" indent="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b="1"/>
              <a:t/>
            </a:r>
            <a:endParaRPr b="1"/>
          </a:p>
          <a:p>
            <a:pPr algn="l" indent="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b="0"/>
              <a:t/>
            </a:r>
            <a:endParaRPr b="0"/>
          </a:p>
        </p:txBody>
      </p:sp>
      <p:sp>
        <p:nvSpPr>
          <p:cNvPr id="1048591" name="Google Shape;127;p3"/>
          <p:cNvSpPr txBox="1"/>
          <p:nvPr/>
        </p:nvSpPr>
        <p:spPr>
          <a:xfrm>
            <a:off x="2705608" y="361395"/>
            <a:ext cx="4488288" cy="860478"/>
          </a:xfrm>
          <a:prstGeom prst="rect"/>
          <a:solidFill>
            <a:srgbClr val="92D050"/>
          </a:solidFill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 cap="none" sz="4700" i="0" strike="noStrike" u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algn="l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algn="l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algn="l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algn="l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algn="l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algn="l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algn="l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algn="l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venir"/>
              <a:buNone/>
            </a:pPr>
            <a:r>
              <a:rPr b="1" sz="4000" lang="en-GB">
                <a:latin typeface="Arial"/>
              </a:rPr>
              <a:t>MongoDB(NoSQL)</a:t>
            </a:r>
            <a:endParaRPr b="1" sz="4000" lang="en-GB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464434"/>
            <a:ext cx="9144000" cy="3929131"/>
          </a:xfrm>
          <a:prstGeom prst="rect"/>
        </p:spPr>
      </p:pic>
      <p:sp>
        <p:nvSpPr>
          <p:cNvPr id="1048667" name=""/>
          <p:cNvSpPr txBox="1"/>
          <p:nvPr/>
        </p:nvSpPr>
        <p:spPr>
          <a:xfrm>
            <a:off x="425535" y="115693"/>
            <a:ext cx="5993173" cy="9296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</a:rPr>
              <a:t>MongoDB command prompt:
</a:t>
            </a:r>
            <a:endParaRPr b="1"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Content Placeholder 2"/>
          <p:cNvSpPr>
            <a:spLocks noGrp="1"/>
          </p:cNvSpPr>
          <p:nvPr/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 fontScale="78571" lnSpcReduction="20000"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IN">
                <a:latin typeface="Calibri"/>
              </a:rPr>
              <a:t>#creating the product name price and product id </a:t>
            </a:r>
          </a:p>
          <a:p>
            <a:r>
              <a:rPr dirty="0" lang="en-IN">
                <a:latin typeface="Calibri"/>
              </a:rPr>
              <a:t>&gt; </a:t>
            </a:r>
            <a:r>
              <a:rPr dirty="0" lang="en-IN" err="1">
                <a:latin typeface="Calibri"/>
              </a:rPr>
              <a:t>db.product.insert</a:t>
            </a:r>
            <a:r>
              <a:rPr dirty="0" lang="en-IN">
                <a:latin typeface="Calibri"/>
              </a:rPr>
              <a:t>({"product1":"cargopants","price":2500})</a:t>
            </a:r>
          </a:p>
          <a:p>
            <a:r>
              <a:rPr dirty="0" lang="en-IN" err="1">
                <a:latin typeface="Calibri"/>
              </a:rPr>
              <a:t>WriteResult</a:t>
            </a:r>
            <a:r>
              <a:rPr dirty="0" lang="en-IN">
                <a:latin typeface="Calibri"/>
              </a:rPr>
              <a:t>({ "</a:t>
            </a:r>
            <a:r>
              <a:rPr dirty="0" lang="en-IN" err="1">
                <a:latin typeface="Calibri"/>
              </a:rPr>
              <a:t>nInserted</a:t>
            </a:r>
            <a:r>
              <a:rPr dirty="0" lang="en-IN">
                <a:latin typeface="Calibri"/>
              </a:rPr>
              <a:t>" : 1 })</a:t>
            </a:r>
          </a:p>
          <a:p>
            <a:r>
              <a:rPr dirty="0" lang="en-IN">
                <a:latin typeface="Calibri"/>
              </a:rPr>
              <a:t>&gt; </a:t>
            </a:r>
            <a:r>
              <a:rPr dirty="0" lang="en-IN" err="1">
                <a:latin typeface="Calibri"/>
              </a:rPr>
              <a:t>db.product.insert</a:t>
            </a:r>
            <a:r>
              <a:rPr dirty="0" lang="en-IN">
                <a:latin typeface="Calibri"/>
              </a:rPr>
              <a:t>({"product2":"denim pants","price":1500})</a:t>
            </a:r>
          </a:p>
          <a:p>
            <a:r>
              <a:rPr dirty="0" lang="en-IN" err="1">
                <a:latin typeface="Calibri"/>
              </a:rPr>
              <a:t>WriteResult</a:t>
            </a:r>
            <a:r>
              <a:rPr dirty="0" lang="en-IN">
                <a:latin typeface="Calibri"/>
              </a:rPr>
              <a:t>({ "</a:t>
            </a:r>
            <a:r>
              <a:rPr dirty="0" lang="en-IN" err="1">
                <a:latin typeface="Calibri"/>
              </a:rPr>
              <a:t>nInserted</a:t>
            </a:r>
            <a:r>
              <a:rPr dirty="0" lang="en-IN">
                <a:latin typeface="Calibri"/>
              </a:rPr>
              <a:t>" : 1 })</a:t>
            </a:r>
          </a:p>
          <a:p>
            <a:r>
              <a:rPr dirty="0" lang="en-IN">
                <a:latin typeface="Calibri"/>
              </a:rPr>
              <a:t>&gt; </a:t>
            </a:r>
            <a:r>
              <a:rPr dirty="0" lang="en-IN" err="1">
                <a:latin typeface="Calibri"/>
              </a:rPr>
              <a:t>db.product.insert</a:t>
            </a:r>
            <a:r>
              <a:rPr dirty="0" lang="en-IN">
                <a:latin typeface="Calibri"/>
              </a:rPr>
              <a:t>({"product3":"denimshirts","price":3500})</a:t>
            </a:r>
          </a:p>
          <a:p>
            <a:r>
              <a:rPr dirty="0" lang="en-IN" err="1">
                <a:latin typeface="Calibri"/>
              </a:rPr>
              <a:t>WriteResult</a:t>
            </a:r>
            <a:r>
              <a:rPr dirty="0" lang="en-IN">
                <a:latin typeface="Calibri"/>
              </a:rPr>
              <a:t>({ "</a:t>
            </a:r>
            <a:r>
              <a:rPr dirty="0" lang="en-IN" err="1">
                <a:latin typeface="Calibri"/>
              </a:rPr>
              <a:t>nInserted</a:t>
            </a:r>
            <a:r>
              <a:rPr dirty="0" lang="en-IN">
                <a:latin typeface="Calibri"/>
              </a:rPr>
              <a:t>" : 1 })</a:t>
            </a:r>
          </a:p>
          <a:p>
            <a:r>
              <a:rPr dirty="0" lang="en-IN">
                <a:latin typeface="Calibri"/>
              </a:rPr>
              <a:t>&gt; </a:t>
            </a:r>
            <a:r>
              <a:rPr dirty="0" lang="en-IN" err="1">
                <a:latin typeface="Calibri"/>
              </a:rPr>
              <a:t>db.product.insert</a:t>
            </a:r>
            <a:r>
              <a:rPr dirty="0" lang="en-IN">
                <a:latin typeface="Calibri"/>
              </a:rPr>
              <a:t>({"product4":"hoddies","price":3500})</a:t>
            </a:r>
          </a:p>
          <a:p>
            <a:r>
              <a:rPr dirty="0" lang="en-IN" err="1">
                <a:latin typeface="Calibri"/>
              </a:rPr>
              <a:t>WriteResult</a:t>
            </a:r>
            <a:r>
              <a:rPr dirty="0" lang="en-IN">
                <a:latin typeface="Calibri"/>
              </a:rPr>
              <a:t>({ "</a:t>
            </a:r>
            <a:r>
              <a:rPr dirty="0" lang="en-IN" err="1">
                <a:latin typeface="Calibri"/>
              </a:rPr>
              <a:t>nInserted</a:t>
            </a:r>
            <a:r>
              <a:rPr dirty="0" lang="en-IN">
                <a:latin typeface="Calibri"/>
              </a:rPr>
              <a:t>" : 1 })</a:t>
            </a:r>
          </a:p>
          <a:p>
            <a:r>
              <a:rPr dirty="0" lang="en-IN">
                <a:latin typeface="Calibri"/>
              </a:rPr>
              <a:t>&gt; </a:t>
            </a:r>
            <a:r>
              <a:rPr dirty="0" lang="en-IN" err="1">
                <a:latin typeface="Calibri"/>
              </a:rPr>
              <a:t>db.product.insert</a:t>
            </a:r>
            <a:r>
              <a:rPr dirty="0" lang="en-IN">
                <a:latin typeface="Calibri"/>
              </a:rPr>
              <a:t>({"product5":"tshirts","price":300})</a:t>
            </a:r>
          </a:p>
          <a:p>
            <a:r>
              <a:rPr dirty="0" lang="en-IN" err="1">
                <a:latin typeface="Calibri"/>
              </a:rPr>
              <a:t>WriteResult</a:t>
            </a:r>
            <a:r>
              <a:rPr dirty="0" lang="en-IN">
                <a:latin typeface="Calibri"/>
              </a:rPr>
              <a:t>({ "</a:t>
            </a:r>
            <a:r>
              <a:rPr dirty="0" lang="en-IN" err="1">
                <a:latin typeface="Calibri"/>
              </a:rPr>
              <a:t>nInserted</a:t>
            </a:r>
            <a:r>
              <a:rPr dirty="0" lang="en-IN">
                <a:latin typeface="Calibri"/>
              </a:rPr>
              <a:t>" : 1 })</a:t>
            </a:r>
          </a:p>
          <a:p>
            <a:r>
              <a:rPr dirty="0" lang="en-IN">
                <a:latin typeface="Calibri"/>
              </a:rPr>
              <a:t>&gt; </a:t>
            </a:r>
            <a:r>
              <a:rPr dirty="0" lang="en-IN" err="1">
                <a:latin typeface="Calibri"/>
              </a:rPr>
              <a:t>db.product.insert</a:t>
            </a:r>
            <a:r>
              <a:rPr dirty="0" lang="en-IN">
                <a:latin typeface="Calibri"/>
              </a:rPr>
              <a:t>({"product6":"shirts","price":1300})</a:t>
            </a:r>
          </a:p>
          <a:p>
            <a:r>
              <a:rPr dirty="0" lang="en-IN" err="1">
                <a:latin typeface="Calibri"/>
              </a:rPr>
              <a:t>WriteResult</a:t>
            </a:r>
            <a:r>
              <a:rPr dirty="0" lang="en-IN">
                <a:latin typeface="Calibri"/>
              </a:rPr>
              <a:t>({ "</a:t>
            </a:r>
            <a:r>
              <a:rPr dirty="0" lang="en-IN" err="1">
                <a:latin typeface="Calibri"/>
              </a:rPr>
              <a:t>nInserted</a:t>
            </a:r>
            <a:r>
              <a:rPr dirty="0" lang="en-IN">
                <a:latin typeface="Calibri"/>
              </a:rPr>
              <a:t>" : 1 })</a:t>
            </a:r>
          </a:p>
          <a:p>
            <a:endParaRPr dirty="0" lang="en-IN"/>
          </a:p>
        </p:txBody>
      </p:sp>
      <p:sp>
        <p:nvSpPr>
          <p:cNvPr id="1048594" name=""/>
          <p:cNvSpPr txBox="1"/>
          <p:nvPr/>
        </p:nvSpPr>
        <p:spPr>
          <a:xfrm>
            <a:off x="2732387" y="895985"/>
            <a:ext cx="3679226" cy="9296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</a:rPr>
              <a:t>MANGO DB TAGS
</a:t>
            </a:r>
            <a:endParaRPr b="1"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 standalone="yes"?>
<p:sld xmlns:a="http://schemas.openxmlformats.org/drawingml/2006/main" xmlns:r="http://schemas.openxmlformats.org/officeDocument/2006/relationships" xmlns:p="http://schemas.openxmlformats.org/presentationml/2006/main"><p:cSld><p:spTree><p:nvGrpSpPr><p:cNvPr id="61" name=""/><p:cNvGrpSpPr/><p:nvPr/></p:nvGrpSpPr><p:grpSpPr><a:xfrm><a:off x="0" y="0"/><a:ext cx="0" cy="0"/><a:chOff x="0" y="0"/><a:chExt cx="0" cy="0"/></a:xfrm></p:grpSpPr><p:sp><p:nvSpPr><p:cNvPr id="1048595" name="Content Placeholder 2"/><p:cNvSpPr><a:spLocks noGrp="1"/></p:cNvSpPr><p:nvPr/></p:nvSpPr><p:spPr><a:xfrm><a:off x="2362593" y="1647843"/><a:ext cx="6161607" cy="4547683"/></a:xfrm><a:prstGeom prst="rect"/></p:spPr><p:txBody><a:bodyPr anchor="ctr" bIns="45720" lIns="91440" rIns="91440" rtlCol="0" tIns="45720" vert="horz"><a:normAutofit fontScale="93750"/></a:bodyPr><a:lstStyle><a:lvl1pPr algn="l" defTabSz="914400" eaLnBrk="1" hangingPunct="1" indent="-228600" latinLnBrk="0" marL="228600" rtl="0"><a:lnSpc><a:spcPct val="90000"/></a:lnSpc><a:spcBef><a:spcPts val="1000"/></a:spcBef><a:buFont typeface="Arial" panose="020B0604020202020204" pitchFamily="34" charset="0"/><a:buChar char="•"/><a:defRPr sz="2800" kern="1200"><a:solidFill><a:srgbClr val="000000"/></a:solidFill><a:latin typeface="+mn-lt"/><a:ea typeface="+mn-ea"/><a:cs typeface="+mn-cs"/></a:defRPr></a:lvl1pPr><a:lvl2pPr algn="l" defTabSz="914400" eaLnBrk="1" hangingPunct="1" indent="-228600" latinLnBrk="0" marL="685800" rtl="0"><a:lnSpc><a:spcPct val="90000"/></a:lnSpc><a:spcBef><a:spcPts val="500"/></a:spcBef><a:buFont typeface="Arial" panose="020B0604020202020204" pitchFamily="34" charset="0"/><a:buChar char="•"/><a:defRPr sz="2400" kern="1200"><a:solidFill><a:srgbClr val="000000"/></a:solidFill><a:latin typeface="+mn-lt"/><a:ea typeface="+mn-ea"/><a:cs typeface="+mn-cs"/></a:defRPr></a:lvl2pPr><a:lvl3pPr algn="l" defTabSz="914400" eaLnBrk="1" hangingPunct="1" indent="-228600" latinLnBrk="0" marL="1143000" rtl="0"><a:lnSpc><a:spcPct val="90000"/></a:lnSpc><a:spcBef><a:spcPts val="500"/></a:spcBef><a:buFont typeface="Arial" panose="020B0604020202020204" pitchFamily="34" charset="0"/><a:buChar char="•"/><a:defRPr sz="2000" kern="1200"><a:solidFill><a:srgbClr val="000000"/></a:solidFill><a:latin typeface="+mn-lt"/><a:ea typeface="+mn-ea"/><a:cs typeface="+mn-cs"/></a:defRPr></a:lvl3pPr><a:lvl4pPr algn="l" defTabSz="914400" eaLnBrk="1" hangingPunct="1" indent="-228600" latinLnBrk="0" marL="16002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4pPr><a:lvl5pPr algn="l" defTabSz="914400" eaLnBrk="1" hangingPunct="1" indent="-228600" latinLnBrk="0" marL="20574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5pPr><a:lvl6pPr algn="l" defTabSz="914400" eaLnBrk="1" hangingPunct="1" indent="-228600" latinLnBrk="0" marL="25146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6pPr><a:lvl7pPr algn="l" defTabSz="914400" eaLnBrk="1" hangingPunct="1" indent="-228600" latinLnBrk="0" marL="29718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7pPr><a:lvl8pPr algn="l" defTabSz="914400" eaLnBrk="1" hangingPunct="1" indent="-228600" latinLnBrk="0" marL="34290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8pPr><a:lvl9pPr algn="l" defTabSz="914400" eaLnBrk="1" hangingPunct="1" indent="-228600" latinLnBrk="0" marL="38862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9pPr></a:lstStyle><a:p><a:endParaRPr dirty="0" sz="1600" lang="en-IN"/></a:p><a:p><a:endParaRPr dirty="0" sz="1600" lang="en-IN"/></a:p><a:p><a:r><a:rPr dirty="0" sz="1600" lang="en-IN"><a:latin typeface="Calibri"/></a:rPr><a:t>&gt; </a:t></a:r><a:r><a:rPr dirty="0" sz="1600" lang="en-IN" err="1"><a:latin typeface="Calibri"/></a:rPr><a:t>db.product.find</a:t></a:r><a:r><a:rPr dirty="0" sz="1600" lang="en-IN"><a:latin typeface="Calibri"/></a:rPr><a:t>().pretty()</a:t></a:r></a:p><a:p><a:r><a:rPr dirty="0" sz="1600" lang="en-IN"><a:latin typeface="Calibri"/></a:rPr><a:t>{</a:t></a:r></a:p><a:p><a:r><a:rPr dirty="0" sz="1600" lang="en-IN"><a:latin typeface="Calibri"/></a:rPr><a:t>        &quot;_id&quot; : </a:t></a:r><a:r><a:rPr dirty="0" sz="1600" lang="en-IN" err="1"><a:latin typeface="Calibri"/></a:rPr><a:t>ObjectId</a:t></a:r><a:r><a:rPr dirty="0" sz="1600" lang="en-IN"><a:latin typeface="Calibri"/></a:rPr><a:t>(&quot;64b7d34e8b427ee2722f48c2&quot;),</a:t></a:r></a:p><a:p><a:r><a:rPr dirty="0" sz="1600" lang="en-IN"><a:latin typeface="Calibri"/></a:rPr><a:t>        &quot;product1&quot; : &quot;</a:t></a:r><a:r><a:rPr dirty="0" sz="1600" lang="en-IN" err="1"><a:latin typeface="Calibri"/></a:rPr><a:t>cargopants</a:t></a:r><a:r><a:rPr dirty="0" sz="1600" lang="en-IN"><a:latin typeface="Calibri"/></a:rPr><a:t>&quot;,</a:t></a:r></a:p><a:p><a:r><a:rPr dirty="0" sz="1600" lang="en-IN"><a:latin typeface="Calibri"/></a:rPr><a:t>        &quot;price&quot; : 2500</a:t></a:r></a:p><a:p><a:r><a:rPr dirty="0" sz="1600" lang="en-IN"><a:latin typeface="Calibri"/></a:rPr><a:t>}</a:t></a:r></a:p><a:p><a:r><a:rPr dirty="0" sz="1600" lang="en-IN"><a:latin typeface="Calibri"/></a:rPr><a:t>{</a:t></a:r></a:p><a:p><a:r><a:rPr dirty="0" sz="1600" lang="en-IN"><a:latin typeface="Calibri"/></a:rPr><a:t>        &quot;_id&quot; : </a:t></a:r><a:r><a:rPr dirty="0" sz="1600" lang="en-IN" err="1"><a:latin typeface="Calibri"/></a:rPr><a:t>ObjectId</a:t></a:r><a:r><a:rPr dirty="0" sz="1600" lang="en-IN"><a:latin typeface="Calibri"/></a:rPr><a:t>(&quot;64b7d3ab8b427ee2722f48c3&quot;),</a:t></a:r></a:p><a:p><a:r><a:rPr dirty="0" sz="1600" lang="en-IN"><a:latin typeface="Calibri"/></a:rPr><a:t>        &quot;product2&quot; : &quot;denim pants&quot;,</a:t></a:r></a:p><a:p><a:r><a:rPr dirty="0" sz="1600" lang="en-IN"><a:latin typeface="Calibri"/></a:rPr><a:t>        &quot;price&quot; : 1500</a:t></a:r></a:p><a:p><a:r><a:rPr dirty="0" sz="1600" lang="en-IN"><a:latin typeface="Calibri"/></a:rPr><a:t>}</a:t></a:r></a:p><a:p><a:r><a:rPr dirty="0" sz="1600" lang="en-IN"><a:latin typeface="Calibri"/></a:rPr><a:t>{</a:t></a:r></a:p><a:p><a:pPr lvl="3"/><a:endParaRPr dirty="0" sz="1600" lang="en-IN"/></a:p></p:txBody></p:sp><p:sp><p:nvSpPr><p:cNvPr id="1048596" name=""/><p:cNvSpPr txBox="1"/><p:nvPr/></p:nvSpPr><p:spPr><a:xfrm><a:off x="499562" y="763922"/><a:ext cx="8144876" cy="1767840"/></a:xfrm><a:prstGeom prst="rect"/></p:spPr><p:txBody><a:bodyPr rtlCol="0" wrap="square"><a:spAutoFit/></a:bodyPr><a:p><a:r><a:rPr b="1" sz="2800" lang="en-US"><a:solidFill><a:srgbClr val="000000"/></a:solidFill></a:rPr><a:t>Finding the</a:t></a:r><a:r><a:rPr b="1" sz="2800" lang="en-US"><a:solidFill><a:srgbClr val="000000"/></a:solidFill></a:rPr><a:t> </a:t></a:r><a:r><a:rPr b="1" sz="2800" lang="en-US"><a:solidFill><a:srgbClr val="000000"/></a:solidFill></a:rPr><a:t>data with we are asigned</a:t></a:r><a:endParaRPr b="1" sz="2800" lang="en-US"><a:solidFill><a:srgbClr val="000000"/></a:solidFill></a:endParaRPr></a:p><a:p><a:r><a:rPr b="1" sz="2800" lang="en-US"><a:solidFill><a:srgbClr val="000000"/></a:solidFill></a:rPr><a:t></a:t></a:r><a:endParaRPr b="1" sz="2800" lang="en-US"><a:solidFill><a:srgbClr val="000000"/></a:solidFill></a:endParaRPr></a:p></p:txBody></p:sp></p:spTree></p:cSld><p:clrMapOvr><a:masterClrMapping/></p:clrMapOvr>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"/>
          <p:cNvSpPr txBox="1"/>
          <p:nvPr/>
        </p:nvSpPr>
        <p:spPr>
          <a:xfrm>
            <a:off x="179653" y="1661159"/>
            <a:ext cx="8784695" cy="17678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TECHNICAL SESSION
                              			Mentor: Ram kumar sir
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16665" y="3225360"/>
            <a:ext cx="5020108" cy="2911623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3400">
        <p14:reveal dir="l" thruBlk="0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Content Placeholder 2"/>
          <p:cNvSpPr>
            <a:spLocks noGrp="1"/>
          </p:cNvSpPr>
          <p:nvPr/>
        </p:nvSpPr>
        <p:spPr>
          <a:xfrm>
            <a:off x="211224" y="649480"/>
            <a:ext cx="8312980" cy="5546047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sz="1600" lang="en-IN">
                <a:latin typeface="Calibri"/>
              </a:rPr>
              <a:t>{</a:t>
            </a:r>
          </a:p>
          <a:p>
            <a:r>
              <a:rPr dirty="0" sz="1600" lang="en-IN">
                <a:latin typeface="Calibri"/>
              </a:rPr>
              <a:t>        "_id" : </a:t>
            </a:r>
            <a:r>
              <a:rPr dirty="0" sz="1600" lang="en-IN" err="1">
                <a:latin typeface="Calibri"/>
              </a:rPr>
              <a:t>ObjectId</a:t>
            </a:r>
            <a:r>
              <a:rPr dirty="0" sz="1600" lang="en-IN">
                <a:latin typeface="Calibri"/>
              </a:rPr>
              <a:t>("64b7d3da8b427ee2722f48c4"),</a:t>
            </a:r>
          </a:p>
          <a:p>
            <a:r>
              <a:rPr dirty="0" sz="1600" lang="en-IN">
                <a:latin typeface="Calibri"/>
              </a:rPr>
              <a:t>        "product3" : "</a:t>
            </a:r>
            <a:r>
              <a:rPr dirty="0" sz="1600" lang="en-IN" err="1">
                <a:latin typeface="Calibri"/>
              </a:rPr>
              <a:t>denimshirts</a:t>
            </a:r>
            <a:r>
              <a:rPr dirty="0" sz="1600" lang="en-IN">
                <a:latin typeface="Calibri"/>
              </a:rPr>
              <a:t>",</a:t>
            </a:r>
          </a:p>
          <a:p>
            <a:r>
              <a:rPr dirty="0" sz="1600" lang="en-IN">
                <a:latin typeface="Calibri"/>
              </a:rPr>
              <a:t>        "price" : 3500</a:t>
            </a:r>
          </a:p>
          <a:p>
            <a:r>
              <a:rPr dirty="0" sz="1600" lang="en-IN">
                <a:latin typeface="Calibri"/>
              </a:rPr>
              <a:t>}</a:t>
            </a:r>
          </a:p>
          <a:p>
            <a:r>
              <a:rPr dirty="0" sz="1600" lang="en-IN">
                <a:latin typeface="Calibri"/>
              </a:rPr>
              <a:t>{</a:t>
            </a:r>
          </a:p>
          <a:p>
            <a:r>
              <a:rPr dirty="0" sz="1600" lang="en-IN">
                <a:latin typeface="Calibri"/>
              </a:rPr>
              <a:t>        "_id" : </a:t>
            </a:r>
            <a:r>
              <a:rPr dirty="0" sz="1600" lang="en-IN" err="1">
                <a:latin typeface="Calibri"/>
              </a:rPr>
              <a:t>ObjectId</a:t>
            </a:r>
            <a:r>
              <a:rPr dirty="0" sz="1600" lang="en-IN">
                <a:latin typeface="Calibri"/>
              </a:rPr>
              <a:t>("64b7d4108b427ee2722f48c5"),</a:t>
            </a:r>
          </a:p>
          <a:p>
            <a:r>
              <a:rPr dirty="0" sz="1600" lang="en-IN">
                <a:latin typeface="Calibri"/>
              </a:rPr>
              <a:t>        "product4" : "</a:t>
            </a:r>
            <a:r>
              <a:rPr dirty="0" sz="1600" lang="en-IN" err="1">
                <a:latin typeface="Calibri"/>
              </a:rPr>
              <a:t>hoddies</a:t>
            </a:r>
            <a:r>
              <a:rPr dirty="0" sz="1600" lang="en-IN">
                <a:latin typeface="Calibri"/>
              </a:rPr>
              <a:t>",</a:t>
            </a:r>
          </a:p>
          <a:p>
            <a:r>
              <a:rPr dirty="0" sz="1600" lang="en-IN">
                <a:latin typeface="Calibri"/>
              </a:rPr>
              <a:t>        "price" : 3500</a:t>
            </a:r>
          </a:p>
          <a:p>
            <a:r>
              <a:rPr dirty="0" sz="1600" lang="en-IN">
                <a:latin typeface="Calibri"/>
              </a:rPr>
              <a:t>}</a:t>
            </a:r>
          </a:p>
          <a:p>
            <a:r>
              <a:rPr dirty="0" sz="1600" lang="en-IN">
                <a:latin typeface="Calibri"/>
              </a:rPr>
              <a:t>{</a:t>
            </a:r>
          </a:p>
          <a:p>
            <a:r>
              <a:rPr dirty="0" sz="1600" lang="en-IN">
                <a:latin typeface="Calibri"/>
              </a:rPr>
              <a:t>        "_id" : </a:t>
            </a:r>
            <a:r>
              <a:rPr dirty="0" sz="1600" lang="en-IN" err="1">
                <a:latin typeface="Calibri"/>
              </a:rPr>
              <a:t>ObjectId</a:t>
            </a:r>
            <a:r>
              <a:rPr dirty="0" sz="1600" lang="en-IN">
                <a:latin typeface="Calibri"/>
              </a:rPr>
              <a:t>("64b7d4758b427ee2722f48c6"),</a:t>
            </a:r>
          </a:p>
          <a:p>
            <a:r>
              <a:rPr dirty="0" sz="1600" lang="en-IN">
                <a:latin typeface="Calibri"/>
              </a:rPr>
              <a:t>        "product5" : "</a:t>
            </a:r>
            <a:r>
              <a:rPr dirty="0" sz="1600" lang="en-IN" err="1">
                <a:latin typeface="Calibri"/>
              </a:rPr>
              <a:t>tshirts</a:t>
            </a:r>
            <a:r>
              <a:rPr dirty="0" sz="1600" lang="en-IN">
                <a:latin typeface="Calibri"/>
              </a:rPr>
              <a:t>",</a:t>
            </a:r>
          </a:p>
          <a:p>
            <a:r>
              <a:rPr dirty="0" sz="1600" lang="en-IN">
                <a:latin typeface="Calibri"/>
              </a:rPr>
              <a:t>        "price" : 300</a:t>
            </a:r>
          </a:p>
          <a:p>
            <a:pPr indent="0" marL="0">
              <a:buNone/>
            </a:pPr>
            <a:endParaRPr dirty="0" sz="1600" lang="en-IN"/>
          </a:p>
        </p:txBody>
      </p:sp>
    </p:spTree>
  </p:cSld>
  <p:clrMapOvr>
    <a:masterClrMapping/>
  </p:clrMapOvr>
</p:sld>
</file>

<file path=ppt/slides/slide21.xml><?xml version="1.0" encoding="UTF-8" standalone="yes"?>
<p:sld xmlns:a="http://schemas.openxmlformats.org/drawingml/2006/main" xmlns:r="http://schemas.openxmlformats.org/officeDocument/2006/relationships" xmlns:p="http://schemas.openxmlformats.org/presentationml/2006/main"><p:cSld><p:spTree><p:nvGrpSpPr><p:cNvPr id="65" name=""/><p:cNvGrpSpPr/><p:nvPr/></p:nvGrpSpPr><p:grpSpPr><a:xfrm><a:off x="0" y="0"/><a:ext cx="0" cy="0"/><a:chOff x="0" y="0"/><a:chExt cx="0" cy="0"/></a:xfrm></p:grpSpPr><p:sp><p:nvSpPr><p:cNvPr id="1048601" name="Content Placeholder 2"/><p:cNvSpPr><a:spLocks noGrp="1"/></p:cNvSpPr><p:nvPr/></p:nvSpPr><p:spPr><a:xfrm><a:off x="473168" y="2318197"/><a:ext cx="8532971" cy="3683358"/></a:xfrm><a:prstGeom prst="rect"/></p:spPr><p:txBody><a:bodyPr anchor="ctr" bIns="45720" lIns="91440" rIns="91440" rtlCol="0" tIns="45720" vert="horz"><a:normAutofit/></a:bodyPr><a:lstStyle><a:lvl1pPr algn="l" defTabSz="914400" eaLnBrk="1" hangingPunct="1" indent="-228600" latinLnBrk="0" marL="228600" rtl="0"><a:lnSpc><a:spcPct val="90000"/></a:lnSpc><a:spcBef><a:spcPts val="1000"/></a:spcBef><a:buFont typeface="Arial" panose="020B0604020202020204" pitchFamily="34" charset="0"/><a:buChar char="•"/><a:defRPr sz="2800" kern="1200"><a:solidFill><a:srgbClr val="000000"/></a:solidFill><a:latin typeface="+mn-lt"/><a:ea typeface="+mn-ea"/><a:cs typeface="+mn-cs"/></a:defRPr></a:lvl1pPr><a:lvl2pPr algn="l" defTabSz="914400" eaLnBrk="1" hangingPunct="1" indent="-228600" latinLnBrk="0" marL="685800" rtl="0"><a:lnSpc><a:spcPct val="90000"/></a:lnSpc><a:spcBef><a:spcPts val="500"/></a:spcBef><a:buFont typeface="Arial" panose="020B0604020202020204" pitchFamily="34" charset="0"/><a:buChar char="•"/><a:defRPr sz="2400" kern="1200"><a:solidFill><a:srgbClr val="000000"/></a:solidFill><a:latin typeface="+mn-lt"/><a:ea typeface="+mn-ea"/><a:cs typeface="+mn-cs"/></a:defRPr></a:lvl2pPr><a:lvl3pPr algn="l" defTabSz="914400" eaLnBrk="1" hangingPunct="1" indent="-228600" latinLnBrk="0" marL="1143000" rtl="0"><a:lnSpc><a:spcPct val="90000"/></a:lnSpc><a:spcBef><a:spcPts val="500"/></a:spcBef><a:buFont typeface="Arial" panose="020B0604020202020204" pitchFamily="34" charset="0"/><a:buChar char="•"/><a:defRPr sz="2000" kern="1200"><a:solidFill><a:srgbClr val="000000"/></a:solidFill><a:latin typeface="+mn-lt"/><a:ea typeface="+mn-ea"/><a:cs typeface="+mn-cs"/></a:defRPr></a:lvl3pPr><a:lvl4pPr algn="l" defTabSz="914400" eaLnBrk="1" hangingPunct="1" indent="-228600" latinLnBrk="0" marL="16002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4pPr><a:lvl5pPr algn="l" defTabSz="914400" eaLnBrk="1" hangingPunct="1" indent="-228600" latinLnBrk="0" marL="20574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5pPr><a:lvl6pPr algn="l" defTabSz="914400" eaLnBrk="1" hangingPunct="1" indent="-228600" latinLnBrk="0" marL="25146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6pPr><a:lvl7pPr algn="l" defTabSz="914400" eaLnBrk="1" hangingPunct="1" indent="-228600" latinLnBrk="0" marL="29718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7pPr><a:lvl8pPr algn="l" defTabSz="914400" eaLnBrk="1" hangingPunct="1" indent="-228600" latinLnBrk="0" marL="34290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8pPr><a:lvl9pPr algn="l" defTabSz="914400" eaLnBrk="1" hangingPunct="1" indent="-228600" latinLnBrk="0" marL="38862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9pPr></a:lstStyle><a:p><a:r><a:rPr sz="1700" lang="en-IN"><a:latin typeface="Calibri"/></a:rPr><a:t>&gt; db.product.find({})</a:t></a:r></a:p><a:p><a:r><a:rPr sz="1700" lang="en-IN"><a:latin typeface="Calibri"/></a:rPr><a:t>{ &quot;_id&quot; : ObjectId(&quot;64b7d34e8b427ee2722f48c2&quot;), &quot;product1&quot; : &quot;cargopants&quot;, &quot;price&quot; : 2500 }</a:t></a:r></a:p><a:p><a:r><a:rPr sz="1700" lang="en-IN"><a:latin typeface="Calibri"/></a:rPr><a:t>{ &quot;_id&quot; : ObjectId(&quot;64b7d3da8b427ee2722f48c4&quot;), &quot;product3&quot; : &quot;denimshirts&quot;, &quot;price&quot; : 3500 }</a:t></a:r></a:p><a:p><a:r><a:rPr sz="1700" lang="en-IN"><a:latin typeface="Calibri"/></a:rPr><a:t>{ &quot;_id&quot; : ObjectId(&quot;64b7d4108b427ee2722f48c5&quot;), &quot;product4&quot; : &quot;hoddies&quot;, &quot;price&quot; : 3500 }</a:t></a:r></a:p><a:p><a:r><a:rPr sz="1700" lang="en-IN"><a:latin typeface="Calibri"/></a:rPr><a:t>{ &quot;_id&quot; : ObjectId(&quot;64b7d4758b427ee2722f48c6&quot;), &quot;product5&quot; : &quot;tshirts&quot;, &quot;price&quot; : 300 }</a:t></a:r></a:p><a:p><a:r><a:rPr sz="1700" lang="en-IN"><a:latin typeface="Calibri"/></a:rPr><a:t>{ &quot;_id&quot; : ObjectId(&quot;64b7d4a08b427ee2722f48c7&quot;), &quot;product6&quot; : &quot;shirts&quot;, &quot;price&quot; : 1300 }</a:t></a:r></a:p><a:p><a:pPr indent="0" marL="0"><a:buNone/></a:pPr><a:endParaRPr sz="1700" lang="en-IN"/></a:p></p:txBody></p:sp><p:sp><p:nvSpPr><p:cNvPr id="1048602" name=""/><p:cNvSpPr txBox="1"/><p:nvPr/></p:nvSpPr><p:spPr><a:xfrm><a:off x="130892" y="131257"/><a:ext cx="8522443" cy="1767840"/></a:xfrm><a:prstGeom prst="rect"/></p:spPr><p:txBody><a:bodyPr rtlCol="0" wrap="square"><a:spAutoFit/></a:bodyPr><a:p><a:r><a:rPr b="1" sz="2800" lang="en-US"><a:solidFill><a:srgbClr val="000000"/></a:solidFill></a:rPr><a:t>Checking wheather the It is deleted are not by finding the database</a:t></a:r><a:endParaRPr b="1" sz="2800" lang="en-US"><a:solidFill><a:srgbClr val="000000"/></a:solidFill></a:endParaRPr></a:p></p:txBody></p:sp></p:spTree></p:cSld><p:clrMapOvr><a:masterClrMapping/></p:clrMapOvr></p:sld>
</file>

<file path=ppt/slides/slide22.xml><?xml version="1.0" encoding="UTF-8" standalone="yes"?>
<p:sld xmlns:a="http://schemas.openxmlformats.org/drawingml/2006/main" xmlns:r="http://schemas.openxmlformats.org/officeDocument/2006/relationships" xmlns:p="http://schemas.openxmlformats.org/presentationml/2006/main"><p:cSld><p:spTree><p:nvGrpSpPr><p:cNvPr id="64" name=""/><p:cNvGrpSpPr/><p:nvPr/></p:nvGrpSpPr><p:grpSpPr><a:xfrm><a:off x="0" y="0"/><a:ext cx="0" cy="0"/><a:chOff x="0" y="0"/><a:chExt cx="0" cy="0"/></a:xfrm></p:grpSpPr><p:sp><p:nvSpPr><p:cNvPr id="1048599" name="Content Placeholder 2"/><p:cNvSpPr><a:spLocks noGrp="1"/></p:cNvSpPr><p:nvPr/></p:nvSpPr><p:spPr><a:xfrm><a:off x="66404" y="1138335"/><a:ext cx="9076958" cy="5690793"/></a:xfrm><a:prstGeom prst="rect"/></p:spPr><p:txBody><a:bodyPr anchor="ctr" bIns="45720" lIns="91440" rIns="91440" rtlCol="0" tIns="45720" vert="horz"><a:normAutofit/></a:bodyPr><a:lstStyle><a:lvl1pPr algn="l" defTabSz="914400" eaLnBrk="1" hangingPunct="1" indent="-228600" latinLnBrk="0" marL="228600" rtl="0"><a:lnSpc><a:spcPct val="90000"/></a:lnSpc><a:spcBef><a:spcPts val="1000"/></a:spcBef><a:buFont typeface="Arial" panose="020B0604020202020204" pitchFamily="34" charset="0"/><a:buChar char="•"/><a:defRPr sz="2800" kern="1200"><a:solidFill><a:srgbClr val="000000"/></a:solidFill><a:latin typeface="+mn-lt"/><a:ea typeface="+mn-ea"/><a:cs typeface="+mn-cs"/></a:defRPr></a:lvl1pPr><a:lvl2pPr algn="l" defTabSz="914400" eaLnBrk="1" hangingPunct="1" indent="-228600" latinLnBrk="0" marL="685800" rtl="0"><a:lnSpc><a:spcPct val="90000"/></a:lnSpc><a:spcBef><a:spcPts val="500"/></a:spcBef><a:buFont typeface="Arial" panose="020B0604020202020204" pitchFamily="34" charset="0"/><a:buChar char="•"/><a:defRPr sz="2400" kern="1200"><a:solidFill><a:srgbClr val="000000"/></a:solidFill><a:latin typeface="+mn-lt"/><a:ea typeface="+mn-ea"/><a:cs typeface="+mn-cs"/></a:defRPr></a:lvl2pPr><a:lvl3pPr algn="l" defTabSz="914400" eaLnBrk="1" hangingPunct="1" indent="-228600" latinLnBrk="0" marL="1143000" rtl="0"><a:lnSpc><a:spcPct val="90000"/></a:lnSpc><a:spcBef><a:spcPts val="500"/></a:spcBef><a:buFont typeface="Arial" panose="020B0604020202020204" pitchFamily="34" charset="0"/><a:buChar char="•"/><a:defRPr sz="2000" kern="1200"><a:solidFill><a:srgbClr val="000000"/></a:solidFill><a:latin typeface="+mn-lt"/><a:ea typeface="+mn-ea"/><a:cs typeface="+mn-cs"/></a:defRPr></a:lvl3pPr><a:lvl4pPr algn="l" defTabSz="914400" eaLnBrk="1" hangingPunct="1" indent="-228600" latinLnBrk="0" marL="16002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4pPr><a:lvl5pPr algn="l" defTabSz="914400" eaLnBrk="1" hangingPunct="1" indent="-228600" latinLnBrk="0" marL="20574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5pPr><a:lvl6pPr algn="l" defTabSz="914400" eaLnBrk="1" hangingPunct="1" indent="-228600" latinLnBrk="0" marL="25146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6pPr><a:lvl7pPr algn="l" defTabSz="914400" eaLnBrk="1" hangingPunct="1" indent="-228600" latinLnBrk="0" marL="29718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7pPr><a:lvl8pPr algn="l" defTabSz="914400" eaLnBrk="1" hangingPunct="1" indent="-228600" latinLnBrk="0" marL="34290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8pPr><a:lvl9pPr algn="l" defTabSz="914400" eaLnBrk="1" hangingPunct="1" indent="-228600" latinLnBrk="0" marL="3886200" rtl="0"><a:lnSpc><a:spcPct val="90000"/></a:lnSpc><a:spcBef><a:spcPts val="500"/></a:spcBef><a:buFont typeface="Arial" panose="020B0604020202020204" pitchFamily="34" charset="0"/><a:buChar char="•"/><a:defRPr sz="1800" kern="1200"><a:solidFill><a:srgbClr val="000000"/></a:solidFill><a:latin typeface="+mn-lt"/><a:ea typeface="+mn-ea"/><a:cs typeface="+mn-cs"/></a:defRPr></a:lvl9pPr></a:lstStyle><a:p><a:r><a:rPr sz="1700" lang="en-IN"><a:latin typeface="Calibri"/></a:rPr><a:t>&gt; db.product.find().sort({&quot;product1&quot;:1})</a:t></a:r></a:p><a:p><a:r><a:rPr sz="1700" lang="en-IN"><a:latin typeface="Calibri"/></a:rPr><a:t>{ &quot;_id&quot; : ObjectId(&quot;64b7d3ab8b427ee2722f48c3&quot;), &quot;product2&quot; : &quot;denim pants&quot;, &quot;price&quot; : 1500 }</a:t></a:r></a:p><a:p><a:r><a:rPr sz="1700" lang="en-IN"><a:latin typeface="Calibri"/></a:rPr><a:t>{ &quot;_id&quot; : ObjectId(&quot;64b7d3da8b427ee2722f48c4&quot;), &quot;product3&quot; : &quot;denimshirts&quot;, &quot;price&quot; : 3500 }</a:t></a:r></a:p><a:p><a:r><a:rPr sz="1700" lang="en-IN"><a:latin typeface="Calibri"/></a:rPr><a:t>{ &quot;_id&quot; : ObjectId(&quot;64b7d4108b427ee2722f48c5&quot;), &quot;product4&quot; : &quot;hoddies&quot;, &quot;price&quot; : 3500 }</a:t></a:r></a:p><a:p><a:r><a:rPr sz="1700" lang="en-IN"><a:latin typeface="Calibri"/></a:rPr><a:t>{ &quot;_id&quot; : ObjectId(&quot;64b7d4758b427ee2722f48c6&quot;), &quot;product5&quot; : &quot;tshirts&quot;, &quot;price&quot; : 300 }</a:t></a:r></a:p><a:p><a:r><a:rPr sz="1700" lang="en-IN"><a:latin typeface="Calibri"/></a:rPr><a:t>{ &quot;_id&quot; : ObjectId(&quot;64b7d4a08b427ee2722f48c7&quot;), &quot;product6&quot; : &quot;shirts&quot;, &quot;price&quot; : 1300 }</a:t></a:r></a:p><a:p><a:r><a:rPr sz="1700" lang="en-IN"><a:latin typeface="Calibri"/></a:rPr><a:t>{ &quot;_id&quot; : ObjectId(&quot;64b7d34e8b427ee2722f48c2&quot;), &quot;product1&quot; : &quot;cargopants&quot;, &quot;price&quot; : 2500 }</a:t></a:r></a:p><a:p><a:endParaRPr sz="1700" lang="en-IN"/></a:p></p:txBody></p:sp><p:sp><p:nvSpPr><p:cNvPr id="1048600" name=""/><p:cNvSpPr txBox="1"/><p:nvPr/></p:nvSpPr><p:spPr><a:xfrm><a:off x="480629" y="463965"/><a:ext cx="7430782" cy="1348740"/></a:xfrm><a:prstGeom prst="rect"/></p:spPr><p:txBody><a:bodyPr rtlCol="0" wrap="square"><a:spAutoFit/></a:bodyPr><a:p><a:r><a:rPr b="1" sz="2800" lang="en-US"><a:solidFill><a:srgbClr val="000000"/></a:solidFill></a:rPr><a:t>sorting the given data</a:t></a:r><a:endParaRPr b="1" sz="2800" lang="en-US"><a:solidFill><a:srgbClr val="000000"/></a:solidFill></a:endParaRPr></a:p></p:txBody></p:sp></p:spTree></p:cSld><p:clrMapOvr><a:masterClrMapping/></p:clrMapOvr>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227354"/>
            <a:ext cx="9144000" cy="5049957"/>
          </a:xfrm>
          <a:prstGeom prst="rect"/>
        </p:spPr>
      </p:pic>
      <p:sp>
        <p:nvSpPr>
          <p:cNvPr id="1048668" name=""/>
          <p:cNvSpPr txBox="1"/>
          <p:nvPr/>
        </p:nvSpPr>
        <p:spPr>
          <a:xfrm>
            <a:off x="95248" y="0"/>
            <a:ext cx="6615546" cy="9296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</a:rPr>
              <a:t>Installation on Python and PyCharm:
</a:t>
            </a:r>
            <a:endParaRPr b="1"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569370"/>
            <a:ext cx="8965878" cy="571926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200">
        <p14:prism dir="l" isContent="0" isInverted="0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Content Placeholder 5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4180" y="1823529"/>
            <a:ext cx="8631950" cy="4735819"/>
          </a:xfrm>
          <a:prstGeom prst="rect"/>
        </p:spPr>
      </p:pic>
      <p:sp>
        <p:nvSpPr>
          <p:cNvPr id="1048603" name=""/>
          <p:cNvSpPr txBox="1"/>
          <p:nvPr/>
        </p:nvSpPr>
        <p:spPr>
          <a:xfrm>
            <a:off x="71301" y="635198"/>
            <a:ext cx="8724829" cy="1348741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</a:rPr>
              <a:t>Python codes: USING OPERATORS FINDING GREATEST NUMBERS
</a:t>
            </a:r>
            <a:endParaRPr b="1"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"/>
          <p:cNvSpPr txBox="1"/>
          <p:nvPr/>
        </p:nvSpPr>
        <p:spPr>
          <a:xfrm>
            <a:off x="0" y="2751311"/>
            <a:ext cx="6662980" cy="2504440"/>
          </a:xfrm>
          <a:prstGeom prst="rect"/>
        </p:spPr>
        <p:txBody>
          <a:bodyPr rtlCol="0" wrap="square">
            <a:spAutoFit/>
          </a:bodyPr>
          <a:p>
            <a:r>
              <a:rPr b="1" sz="3200" lang="en-US">
                <a:solidFill>
                  <a:srgbClr val="000000"/>
                </a:solidFill>
              </a:rPr>
              <a:t>Name: JALARAM 
Employee Number:31
Position: SDE-I
</a:t>
            </a:r>
            <a:endParaRPr b="1" sz="2800" lang="en-US">
              <a:solidFill>
                <a:srgbClr val="000000"/>
              </a:solidFill>
            </a:endParaRPr>
          </a:p>
        </p:txBody>
      </p:sp>
      <p:sp>
        <p:nvSpPr>
          <p:cNvPr id="1048586" name=""/>
          <p:cNvSpPr txBox="1"/>
          <p:nvPr/>
        </p:nvSpPr>
        <p:spPr>
          <a:xfrm>
            <a:off x="856603" y="1514914"/>
            <a:ext cx="5777951" cy="9296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</a:rPr>
              <a:t>Speaker
</a:t>
            </a:r>
            <a:endParaRPr b="1" sz="2800" lang="en-US">
              <a:solidFill>
                <a:srgbClr val="000000"/>
              </a:solidFill>
            </a:endParaRPr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t="9475" b="9475"/>
          <a:stretch>
            <a:fillRect/>
          </a:stretch>
        </p:blipFill>
        <p:spPr>
          <a:xfrm>
            <a:off x="4324132" y="1196535"/>
            <a:ext cx="4240957" cy="4464931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000">
        <p:cover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Content Placeholder 5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55262" y="1736776"/>
            <a:ext cx="8540868" cy="4561471"/>
          </a:xfrm>
          <a:prstGeom prst="rect"/>
        </p:spPr>
      </p:pic>
      <p:sp>
        <p:nvSpPr>
          <p:cNvPr id="1048604" name=""/>
          <p:cNvSpPr txBox="1"/>
          <p:nvPr/>
        </p:nvSpPr>
        <p:spPr>
          <a:xfrm>
            <a:off x="92093" y="388036"/>
            <a:ext cx="8664006" cy="1539240"/>
          </a:xfrm>
          <a:prstGeom prst="rect"/>
        </p:spPr>
        <p:txBody>
          <a:bodyPr rtlCol="0" wrap="square">
            <a:spAutoFit/>
          </a:bodyPr>
          <a:p>
            <a:r>
              <a:rPr b="1" sz="3200" lang="en-US">
                <a:solidFill>
                  <a:srgbClr val="000000"/>
                </a:solidFill>
              </a:rPr>
              <a:t>POSITIVE OR NEGATIVE NUMBERS IN PHYHON
</a:t>
            </a:r>
            <a:endParaRPr b="1"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800">
        <p:circl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Content Placeholder 5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6614" y="2056626"/>
            <a:ext cx="8339517" cy="4557226"/>
          </a:xfrm>
          <a:prstGeom prst="rect"/>
        </p:spPr>
      </p:pic>
      <p:sp>
        <p:nvSpPr>
          <p:cNvPr id="1048605" name=""/>
          <p:cNvSpPr txBox="1"/>
          <p:nvPr/>
        </p:nvSpPr>
        <p:spPr>
          <a:xfrm>
            <a:off x="184381" y="893536"/>
            <a:ext cx="8883980" cy="9296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</a:rPr>
              <a:t>INPUT FORM KEYPORT IN PHYTHON
</a:t>
            </a:r>
            <a:endParaRPr b="1"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>
            <a:off x="420909" y="0"/>
            <a:ext cx="8546078" cy="6858000"/>
          </a:xfrm>
          <a:prstGeom prst="round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Content Placeholder 5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2501" y="1605507"/>
            <a:ext cx="8659957" cy="5028891"/>
          </a:xfrm>
          <a:prstGeom prst="rect"/>
        </p:spPr>
      </p:pic>
      <p:sp>
        <p:nvSpPr>
          <p:cNvPr id="1048587" name=""/>
          <p:cNvSpPr txBox="1"/>
          <p:nvPr/>
        </p:nvSpPr>
        <p:spPr>
          <a:xfrm>
            <a:off x="334456" y="304913"/>
            <a:ext cx="6209650" cy="9296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</a:rPr>
              <a:t>ALERTS 
</a:t>
            </a:r>
            <a:endParaRPr b="1"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extLst>
          <p:ext uri="http://mobile.wps.com/transition/2016/1">
            <p:transition val="wps_teeter_l_1500"/>
          </p:ext>
        </p:extLst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Content Placeholder 5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54505" y="1339958"/>
            <a:ext cx="8034991" cy="520603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extLst>
          <p:ext uri="http://mobile.wps.com/transition/2016/1">
            <p:transition val="wps_twist_l_1500"/>
          </p:ext>
        </p:extLst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55333"/>
            <a:ext cx="9144000" cy="5147334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RMX3031</dc:creator>
  <dcterms:created xsi:type="dcterms:W3CDTF">2015-05-07T08:30:45Z</dcterms:created>
  <dcterms:modified xsi:type="dcterms:W3CDTF">2023-07-25T13:47:02Z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12fd4ac4f907488582c197500641dc54</vt:lpwstr>
  </property>
</Properties>
</file>